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611"/>
    <a:srgbClr val="F19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39552" y="1196751"/>
            <a:ext cx="8280920" cy="32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/>
          <p:nvPr/>
        </p:nvGrpSpPr>
        <p:grpSpPr>
          <a:xfrm>
            <a:off x="755576" y="5920758"/>
            <a:ext cx="8043624" cy="937242"/>
            <a:chOff x="755576" y="5920758"/>
            <a:chExt cx="8043624" cy="93724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5920758"/>
              <a:ext cx="6408712" cy="93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92280" y="5949280"/>
              <a:ext cx="1706920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548680"/>
            <a:ext cx="2151353" cy="54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Skupina 3"/>
          <p:cNvGrpSpPr/>
          <p:nvPr/>
        </p:nvGrpSpPr>
        <p:grpSpPr>
          <a:xfrm>
            <a:off x="1187624" y="6021288"/>
            <a:ext cx="7128792" cy="836712"/>
            <a:chOff x="755576" y="5920758"/>
            <a:chExt cx="8043624" cy="937242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5920758"/>
              <a:ext cx="6408712" cy="93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92280" y="5949280"/>
              <a:ext cx="1706920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PoljeZBesedilom 8"/>
          <p:cNvSpPr txBox="1"/>
          <p:nvPr/>
        </p:nvSpPr>
        <p:spPr>
          <a:xfrm>
            <a:off x="2339752" y="260648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1900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Evropski projekt Odgovorno s hrano:</a:t>
            </a:r>
            <a:endParaRPr lang="sl-SI" sz="3200" b="1" dirty="0">
              <a:solidFill>
                <a:srgbClr val="F1900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231232" y="1484784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l-SI" sz="2200" dirty="0" smtClean="0"/>
              <a:t> 1800 vzgojiteljev in učiteljev  nadgrajuje svoje znanje in spretnosti na področju povezovanja proizvodnje hrane s spremembami v družbi, okolju in kakovosti življenja.</a:t>
            </a:r>
          </a:p>
          <a:p>
            <a:endParaRPr lang="sl-SI" sz="2200" dirty="0" smtClean="0"/>
          </a:p>
          <a:p>
            <a:pPr>
              <a:buFont typeface="Wingdings" pitchFamily="2" charset="2"/>
              <a:buChar char="§"/>
            </a:pPr>
            <a:r>
              <a:rPr lang="sl-SI" sz="2200" dirty="0"/>
              <a:t> </a:t>
            </a:r>
            <a:r>
              <a:rPr lang="sl-SI" sz="2200" dirty="0" smtClean="0"/>
              <a:t>v projektu sodeluje 550 evropskih </a:t>
            </a:r>
            <a:r>
              <a:rPr lang="sl-SI" sz="2200" dirty="0" err="1" smtClean="0"/>
              <a:t>Ekošol</a:t>
            </a:r>
            <a:r>
              <a:rPr lang="sl-SI" sz="2200" dirty="0" smtClean="0"/>
              <a:t> in </a:t>
            </a:r>
            <a:r>
              <a:rPr lang="sl-SI" sz="2200" dirty="0" err="1" smtClean="0"/>
              <a:t>Ekovrtcev</a:t>
            </a:r>
            <a:r>
              <a:rPr lang="sl-SI" sz="2200" dirty="0" smtClean="0"/>
              <a:t>.</a:t>
            </a:r>
          </a:p>
          <a:p>
            <a:endParaRPr lang="sl-SI" sz="2200" dirty="0" smtClean="0"/>
          </a:p>
          <a:p>
            <a:pPr>
              <a:buFont typeface="Wingdings" pitchFamily="2" charset="2"/>
              <a:buChar char="§"/>
            </a:pPr>
            <a:r>
              <a:rPr lang="sl-SI" sz="2200" dirty="0"/>
              <a:t> </a:t>
            </a:r>
            <a:r>
              <a:rPr lang="sl-SI" sz="2200" dirty="0" smtClean="0"/>
              <a:t>65 000 otrok in učencev ter 25 000 dijakov ima možnost vplivati na spremembe v svojem prehranjevanju </a:t>
            </a:r>
            <a:r>
              <a:rPr lang="sl-SI" sz="2200" smtClean="0"/>
              <a:t>in na svojo </a:t>
            </a:r>
            <a:r>
              <a:rPr lang="sl-SI" sz="2200" dirty="0" smtClean="0"/>
              <a:t>okolico.</a:t>
            </a:r>
          </a:p>
          <a:p>
            <a:pPr>
              <a:buFont typeface="Wingdings" pitchFamily="2" charset="2"/>
              <a:buChar char="§"/>
            </a:pPr>
            <a:endParaRPr lang="sl-SI" sz="2200" dirty="0"/>
          </a:p>
          <a:p>
            <a:pPr>
              <a:buFont typeface="Wingdings" pitchFamily="2" charset="2"/>
              <a:buChar char="§"/>
            </a:pPr>
            <a:r>
              <a:rPr lang="sl-SI" sz="2200" dirty="0" smtClean="0"/>
              <a:t> Spletna stran o odgovornem prehranjevanju ponuja informacije v 11 jezikih.</a:t>
            </a:r>
            <a:endParaRPr lang="sl-SI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964472" y="6021288"/>
            <a:ext cx="7179528" cy="836712"/>
            <a:chOff x="755576" y="5920758"/>
            <a:chExt cx="8043624" cy="937242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5920758"/>
              <a:ext cx="6408712" cy="93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92280" y="5949280"/>
              <a:ext cx="1706920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268760"/>
            <a:ext cx="1115616" cy="108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077072"/>
            <a:ext cx="1080120" cy="83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492896"/>
            <a:ext cx="1440160" cy="7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772816"/>
            <a:ext cx="1035572" cy="10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284984"/>
            <a:ext cx="1080120" cy="80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789040"/>
            <a:ext cx="1182564" cy="83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564904"/>
            <a:ext cx="1080120" cy="117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jeZBesedilom 14"/>
          <p:cNvSpPr txBox="1"/>
          <p:nvPr/>
        </p:nvSpPr>
        <p:spPr>
          <a:xfrm>
            <a:off x="179512" y="620688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1900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korakov do odgovornega prehranjevanja</a:t>
            </a:r>
            <a:endParaRPr lang="sl-SI" sz="3200" b="1" dirty="0">
              <a:solidFill>
                <a:srgbClr val="F1900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PoljeZBesedilom 29"/>
          <p:cNvSpPr txBox="1"/>
          <p:nvPr/>
        </p:nvSpPr>
        <p:spPr>
          <a:xfrm>
            <a:off x="395536" y="5013176"/>
            <a:ext cx="1224136" cy="369332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1. Korak</a:t>
            </a:r>
            <a:endParaRPr lang="sl-SI" b="1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1619672" y="4581128"/>
            <a:ext cx="1224136" cy="377716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2</a:t>
            </a:r>
            <a:r>
              <a:rPr lang="sl-SI" b="1" dirty="0" smtClean="0"/>
              <a:t>. Korak</a:t>
            </a:r>
            <a:endParaRPr lang="sl-SI" b="1" dirty="0"/>
          </a:p>
        </p:txBody>
      </p:sp>
      <p:sp>
        <p:nvSpPr>
          <p:cNvPr id="32" name="PoljeZBesedilom 31"/>
          <p:cNvSpPr txBox="1"/>
          <p:nvPr/>
        </p:nvSpPr>
        <p:spPr>
          <a:xfrm>
            <a:off x="2843808" y="4149080"/>
            <a:ext cx="1224136" cy="369332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3</a:t>
            </a:r>
            <a:r>
              <a:rPr lang="sl-SI" b="1" dirty="0" smtClean="0"/>
              <a:t>. Korak</a:t>
            </a:r>
            <a:endParaRPr lang="sl-SI" b="1" dirty="0"/>
          </a:p>
        </p:txBody>
      </p:sp>
      <p:sp>
        <p:nvSpPr>
          <p:cNvPr id="33" name="PoljeZBesedilom 32"/>
          <p:cNvSpPr txBox="1"/>
          <p:nvPr/>
        </p:nvSpPr>
        <p:spPr>
          <a:xfrm>
            <a:off x="4067944" y="3717032"/>
            <a:ext cx="1224136" cy="369332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4</a:t>
            </a:r>
            <a:r>
              <a:rPr lang="sl-SI" b="1" dirty="0" smtClean="0"/>
              <a:t>. Korak</a:t>
            </a:r>
            <a:endParaRPr lang="sl-SI" b="1" dirty="0"/>
          </a:p>
        </p:txBody>
      </p:sp>
      <p:sp>
        <p:nvSpPr>
          <p:cNvPr id="34" name="PoljeZBesedilom 33"/>
          <p:cNvSpPr txBox="1"/>
          <p:nvPr/>
        </p:nvSpPr>
        <p:spPr>
          <a:xfrm>
            <a:off x="5292080" y="3284984"/>
            <a:ext cx="1224136" cy="369332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5</a:t>
            </a:r>
            <a:r>
              <a:rPr lang="sl-SI" b="1" dirty="0" smtClean="0"/>
              <a:t>. Korak</a:t>
            </a:r>
            <a:endParaRPr lang="sl-SI" b="1" dirty="0"/>
          </a:p>
        </p:txBody>
      </p:sp>
      <p:sp>
        <p:nvSpPr>
          <p:cNvPr id="35" name="PoljeZBesedilom 34"/>
          <p:cNvSpPr txBox="1"/>
          <p:nvPr/>
        </p:nvSpPr>
        <p:spPr>
          <a:xfrm>
            <a:off x="6516216" y="2852936"/>
            <a:ext cx="1152128" cy="369332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6</a:t>
            </a:r>
            <a:r>
              <a:rPr lang="sl-SI" b="1" dirty="0" smtClean="0"/>
              <a:t>. Korak</a:t>
            </a:r>
            <a:endParaRPr lang="sl-SI" b="1" dirty="0"/>
          </a:p>
        </p:txBody>
      </p:sp>
      <p:sp>
        <p:nvSpPr>
          <p:cNvPr id="36" name="PoljeZBesedilom 35"/>
          <p:cNvSpPr txBox="1"/>
          <p:nvPr/>
        </p:nvSpPr>
        <p:spPr>
          <a:xfrm>
            <a:off x="7668344" y="2420888"/>
            <a:ext cx="1188640" cy="369332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7</a:t>
            </a:r>
            <a:r>
              <a:rPr lang="sl-SI" b="1" dirty="0" smtClean="0"/>
              <a:t>. Korak</a:t>
            </a:r>
            <a:endParaRPr lang="sl-SI" b="1" dirty="0"/>
          </a:p>
        </p:txBody>
      </p:sp>
      <p:sp>
        <p:nvSpPr>
          <p:cNvPr id="37" name="PoljeZBesedilom 36"/>
          <p:cNvSpPr txBox="1"/>
          <p:nvPr/>
        </p:nvSpPr>
        <p:spPr>
          <a:xfrm>
            <a:off x="395536" y="537321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Odbor Ekošole</a:t>
            </a:r>
            <a:endParaRPr lang="sl-SI" dirty="0"/>
          </a:p>
        </p:txBody>
      </p:sp>
      <p:sp>
        <p:nvSpPr>
          <p:cNvPr id="38" name="PoljeZBesedilom 37"/>
          <p:cNvSpPr txBox="1"/>
          <p:nvPr/>
        </p:nvSpPr>
        <p:spPr>
          <a:xfrm>
            <a:off x="1619672" y="494116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Ocena prehranjevanja</a:t>
            </a:r>
            <a:endParaRPr lang="sl-SI" dirty="0"/>
          </a:p>
        </p:txBody>
      </p:sp>
      <p:sp>
        <p:nvSpPr>
          <p:cNvPr id="39" name="PoljeZBesedilom 38"/>
          <p:cNvSpPr txBox="1"/>
          <p:nvPr/>
        </p:nvSpPr>
        <p:spPr>
          <a:xfrm>
            <a:off x="2915816" y="45091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Akcijski načrt</a:t>
            </a:r>
            <a:endParaRPr lang="sl-SI" dirty="0"/>
          </a:p>
        </p:txBody>
      </p:sp>
      <p:sp>
        <p:nvSpPr>
          <p:cNvPr id="40" name="PoljeZBesedilom 39"/>
          <p:cNvSpPr txBox="1"/>
          <p:nvPr/>
        </p:nvSpPr>
        <p:spPr>
          <a:xfrm>
            <a:off x="4067944" y="407707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Nadzor in ocena</a:t>
            </a:r>
            <a:endParaRPr lang="sl-SI" dirty="0"/>
          </a:p>
        </p:txBody>
      </p:sp>
      <p:sp>
        <p:nvSpPr>
          <p:cNvPr id="41" name="PoljeZBesedilom 40"/>
          <p:cNvSpPr txBox="1"/>
          <p:nvPr/>
        </p:nvSpPr>
        <p:spPr>
          <a:xfrm>
            <a:off x="5292080" y="364502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Delo po učnem načrtu</a:t>
            </a:r>
            <a:endParaRPr lang="sl-SI" dirty="0"/>
          </a:p>
        </p:txBody>
      </p:sp>
      <p:sp>
        <p:nvSpPr>
          <p:cNvPr id="42" name="PoljeZBesedilom 41"/>
          <p:cNvSpPr txBox="1"/>
          <p:nvPr/>
        </p:nvSpPr>
        <p:spPr>
          <a:xfrm>
            <a:off x="6516216" y="321297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Obveščanje in vključevanje</a:t>
            </a:r>
            <a:endParaRPr lang="sl-SI" dirty="0"/>
          </a:p>
        </p:txBody>
      </p:sp>
      <p:sp>
        <p:nvSpPr>
          <p:cNvPr id="43" name="PoljeZBesedilom 42"/>
          <p:cNvSpPr txBox="1"/>
          <p:nvPr/>
        </p:nvSpPr>
        <p:spPr>
          <a:xfrm>
            <a:off x="7775848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Eko</a:t>
            </a:r>
            <a:r>
              <a:rPr lang="sl-SI" dirty="0" smtClean="0">
                <a:latin typeface="Calibri"/>
              </a:rPr>
              <a:t>–listina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119</Words>
  <Application>Microsoft Office PowerPoint</Application>
  <PresentationFormat>Diaprojekcija na zaslonu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marko</dc:creator>
  <cp:lastModifiedBy>Ekošola</cp:lastModifiedBy>
  <cp:revision>34</cp:revision>
  <dcterms:created xsi:type="dcterms:W3CDTF">2016-09-21T07:24:29Z</dcterms:created>
  <dcterms:modified xsi:type="dcterms:W3CDTF">2016-09-29T08:22:48Z</dcterms:modified>
</cp:coreProperties>
</file>